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91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6C9D98-BD51-4439-AF28-80D08BFC85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00DC06-0F92-4839-BA5D-C8EEA88886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7/12/2020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FD8429-46FD-4333-B62E-DF0239359EC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6DA4C7-3E69-43D2-960C-7093A44799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5CD26B1-41FC-4225-9796-66E25CB1BD8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91593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7/12/2020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8435162-468F-41A8-9009-C12008A1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50222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80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4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0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0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2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0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2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1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5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6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1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034E-A3B7-4932-87DA-E971BD1E8A8F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555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C30D5-DFC4-4184-B7A4-FCE51CE07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102" y="2586633"/>
            <a:ext cx="8024567" cy="923330"/>
          </a:xfrm>
        </p:spPr>
        <p:txBody>
          <a:bodyPr wrap="square">
            <a:spAutoFit/>
          </a:bodyPr>
          <a:lstStyle/>
          <a:p>
            <a:r>
              <a:rPr lang="en-US" b="1" dirty="0">
                <a:latin typeface="Georgia" pitchFamily="18" charset="0"/>
              </a:rPr>
              <a:t>Preaching Like Paul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473EC1-8ED8-4E10-A8E6-267D0A273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590931"/>
          </a:xfrm>
        </p:spPr>
        <p:txBody>
          <a:bodyPr>
            <a:spAutoFit/>
          </a:bodyPr>
          <a:lstStyle/>
          <a:p>
            <a:r>
              <a:rPr lang="en-US" sz="3600" dirty="0"/>
              <a:t>1 Corinthians 11:1; Philippians 4:9</a:t>
            </a:r>
          </a:p>
        </p:txBody>
      </p:sp>
    </p:spTree>
    <p:extLst>
      <p:ext uri="{BB962C8B-B14F-4D97-AF65-F5344CB8AC3E}">
        <p14:creationId xmlns:p14="http://schemas.microsoft.com/office/powerpoint/2010/main" val="285056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0BED7-0857-46CC-80FB-AA881878A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itchFamily="18" charset="0"/>
              </a:rPr>
              <a:t>Preaching Like Paul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3F8A2-DA2C-4E9A-B77F-EB7678E4C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925" y="1825625"/>
            <a:ext cx="7296150" cy="1754326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sz="4000" dirty="0"/>
              <a:t>“</a:t>
            </a:r>
            <a:r>
              <a:rPr lang="en-US" sz="4000" b="1" dirty="0"/>
              <a:t>He </a:t>
            </a:r>
            <a:r>
              <a:rPr lang="en-US" sz="4000" b="1" dirty="0" err="1"/>
              <a:t>preach'd</a:t>
            </a:r>
            <a:r>
              <a:rPr lang="en-US" sz="4000" b="1" dirty="0"/>
              <a:t> as though he ne'er would preach again, as a dying man to dying men</a:t>
            </a:r>
            <a:r>
              <a:rPr lang="en-US" sz="4000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57047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F0B12-B9D2-452A-8890-0AEB74D7B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05" y="677044"/>
            <a:ext cx="8924925" cy="701731"/>
          </a:xfrm>
        </p:spPr>
        <p:txBody>
          <a:bodyPr>
            <a:spAutoFit/>
          </a:bodyPr>
          <a:lstStyle/>
          <a:p>
            <a:r>
              <a:rPr lang="en-US" b="1" dirty="0"/>
              <a:t>Paul’s Effectiveness Lay In Many Things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23CDA-3C51-4A32-9784-94544CC3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3" y="1825625"/>
            <a:ext cx="8719794" cy="4909036"/>
          </a:xfrm>
        </p:spPr>
        <p:txBody>
          <a:bodyPr wrap="square">
            <a:spAutoFit/>
          </a:bodyPr>
          <a:lstStyle/>
          <a:p>
            <a:r>
              <a:rPr lang="en-US" sz="3200" dirty="0"/>
              <a:t>He was </a:t>
            </a:r>
            <a:r>
              <a:rPr lang="en-US" sz="3200" i="1" dirty="0"/>
              <a:t>“not ashamed of the gospel of Christ,” </a:t>
            </a:r>
            <a:r>
              <a:rPr lang="en-US" sz="3200" dirty="0"/>
              <a:t>and he had strong faith in its </a:t>
            </a:r>
            <a:r>
              <a:rPr lang="en-US" sz="3200" i="1" dirty="0"/>
              <a:t>“power” </a:t>
            </a:r>
            <a:r>
              <a:rPr lang="en-US" sz="3200" dirty="0"/>
              <a:t>to save. </a:t>
            </a:r>
            <a:br>
              <a:rPr lang="en-US" sz="3200" dirty="0"/>
            </a:br>
            <a:r>
              <a:rPr lang="en-US" sz="3200" dirty="0"/>
              <a:t>(Romans 1:16)</a:t>
            </a:r>
          </a:p>
          <a:p>
            <a:r>
              <a:rPr lang="en-US" sz="3200" dirty="0"/>
              <a:t>He believed in the headship and the Lordship of Jesus Christ. (Ephesians 1:22-23; Romans 10:9)</a:t>
            </a:r>
          </a:p>
          <a:p>
            <a:r>
              <a:rPr lang="en-US" sz="3200" dirty="0"/>
              <a:t>He was willing to </a:t>
            </a:r>
            <a:r>
              <a:rPr lang="en-US" sz="3200" i="1" dirty="0"/>
              <a:t>“endure hardship as a good soldier of Jesus Christ.”</a:t>
            </a:r>
            <a:r>
              <a:rPr lang="en-US" sz="3200" dirty="0"/>
              <a:t> (2 Timothy 2:3, 10)</a:t>
            </a:r>
          </a:p>
          <a:p>
            <a:r>
              <a:rPr lang="en-US" sz="3200" dirty="0"/>
              <a:t>He strongly believed in prayer and was not embarrassed to ask his brethren to pray </a:t>
            </a:r>
            <a:r>
              <a:rPr lang="en-US" sz="3200" i="1" dirty="0"/>
              <a:t>“for me.”</a:t>
            </a:r>
            <a:r>
              <a:rPr lang="en-US" sz="3200" dirty="0"/>
              <a:t> (Ephesians 6:19)</a:t>
            </a:r>
          </a:p>
        </p:txBody>
      </p:sp>
    </p:spTree>
    <p:extLst>
      <p:ext uri="{BB962C8B-B14F-4D97-AF65-F5344CB8AC3E}">
        <p14:creationId xmlns:p14="http://schemas.microsoft.com/office/powerpoint/2010/main" val="61022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F0B12-B9D2-452A-8890-0AEB74D7B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05" y="677044"/>
            <a:ext cx="8924925" cy="701731"/>
          </a:xfrm>
        </p:spPr>
        <p:txBody>
          <a:bodyPr>
            <a:spAutoFit/>
          </a:bodyPr>
          <a:lstStyle/>
          <a:p>
            <a:r>
              <a:rPr lang="en-US" b="1" dirty="0"/>
              <a:t>Paul’s Effectiveness Lay In Many Things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23CDA-3C51-4A32-9784-94544CC3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3" y="1825625"/>
            <a:ext cx="8776355" cy="4022640"/>
          </a:xfrm>
        </p:spPr>
        <p:txBody>
          <a:bodyPr wrap="square">
            <a:spAutoFit/>
          </a:bodyPr>
          <a:lstStyle/>
          <a:p>
            <a:r>
              <a:rPr lang="en-US" sz="3200" dirty="0"/>
              <a:t>He worked with others, and trained them to succeed him (cf. his letters to Timothy and Titus).</a:t>
            </a:r>
          </a:p>
          <a:p>
            <a:r>
              <a:rPr lang="en-US" sz="3200" dirty="0"/>
              <a:t>He was </a:t>
            </a:r>
            <a:r>
              <a:rPr lang="en-US" sz="3200" i="1" dirty="0"/>
              <a:t>“set for the defense of the gospel.”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(Philippians 1:17)</a:t>
            </a:r>
          </a:p>
          <a:p>
            <a:r>
              <a:rPr lang="en-US" sz="3200" dirty="0"/>
              <a:t>He was determined to magnify Christ in his body, </a:t>
            </a:r>
            <a:r>
              <a:rPr lang="en-US" sz="3200" i="1" dirty="0"/>
              <a:t>“whether by life or by death.”</a:t>
            </a:r>
            <a:r>
              <a:rPr lang="en-US" sz="3200" dirty="0"/>
              <a:t> (Philippians 1:20)</a:t>
            </a:r>
          </a:p>
          <a:p>
            <a:r>
              <a:rPr lang="en-US" sz="3200" dirty="0"/>
              <a:t>He never lost sight of that </a:t>
            </a:r>
            <a:r>
              <a:rPr lang="en-US" sz="3200" i="1" dirty="0"/>
              <a:t>“crown of righteousness.”</a:t>
            </a:r>
            <a:r>
              <a:rPr lang="en-US" sz="3200" dirty="0"/>
              <a:t> (2 Timothy 4:8)</a:t>
            </a:r>
          </a:p>
        </p:txBody>
      </p:sp>
    </p:spTree>
    <p:extLst>
      <p:ext uri="{BB962C8B-B14F-4D97-AF65-F5344CB8AC3E}">
        <p14:creationId xmlns:p14="http://schemas.microsoft.com/office/powerpoint/2010/main" val="1303826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0BED7-0857-46CC-80FB-AA881878A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itchFamily="18" charset="0"/>
              </a:rPr>
              <a:t>Preaching Like Paul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3F8A2-DA2C-4E9A-B77F-EB7678E4C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25" y="1825625"/>
            <a:ext cx="8124825" cy="4649478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Paul was bold in his speech.</a:t>
            </a:r>
            <a:endParaRPr lang="en-US" sz="3200" dirty="0"/>
          </a:p>
          <a:p>
            <a:pPr lvl="1"/>
            <a:r>
              <a:rPr lang="en-US" sz="2800" dirty="0"/>
              <a:t>At Paphos on the island of Cypress. (Acts 13:7-10)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Paul endeavored to reason with the people.</a:t>
            </a:r>
          </a:p>
          <a:p>
            <a:pPr lvl="1"/>
            <a:r>
              <a:rPr lang="en-US" sz="2800" dirty="0"/>
              <a:t>In the synagogue in Antioch of Pisidia. </a:t>
            </a:r>
            <a:br>
              <a:rPr lang="en-US" sz="2800" dirty="0"/>
            </a:br>
            <a:r>
              <a:rPr lang="en-US" sz="2800" dirty="0"/>
              <a:t>(Acts 13:14-40)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Paul rightly</a:t>
            </a:r>
            <a:r>
              <a:rPr lang="en-US" sz="3200" dirty="0"/>
              <a:t> </a:t>
            </a:r>
            <a:r>
              <a:rPr lang="en-US" sz="3200" i="1" dirty="0"/>
              <a:t>“</a:t>
            </a:r>
            <a:r>
              <a:rPr lang="en-US" sz="3200" b="1" i="1" dirty="0"/>
              <a:t>divided the word of truth</a:t>
            </a:r>
            <a:r>
              <a:rPr lang="en-US" sz="3200" i="1" dirty="0"/>
              <a:t>.”</a:t>
            </a:r>
            <a:endParaRPr lang="en-US" sz="3200" dirty="0"/>
          </a:p>
          <a:p>
            <a:pPr lvl="1"/>
            <a:r>
              <a:rPr lang="en-US" sz="2800" dirty="0"/>
              <a:t>Contrasted the law and the gospel (Galatians 2:16; 3:16-29; 4:21-31; Colossians 2:14-17; etc.).</a:t>
            </a:r>
          </a:p>
          <a:p>
            <a:pPr lvl="1"/>
            <a:r>
              <a:rPr lang="en-US" sz="2800" dirty="0"/>
              <a:t>Told of the consequences of returning to the law.</a:t>
            </a:r>
            <a:r>
              <a:rPr lang="en-US" sz="2800" i="1" dirty="0"/>
              <a:t> “you have fallen from grace”</a:t>
            </a:r>
            <a:r>
              <a:rPr lang="en-US" sz="2800" dirty="0"/>
              <a:t> (Galatians 5:4)</a:t>
            </a:r>
          </a:p>
        </p:txBody>
      </p:sp>
    </p:spTree>
    <p:extLst>
      <p:ext uri="{BB962C8B-B14F-4D97-AF65-F5344CB8AC3E}">
        <p14:creationId xmlns:p14="http://schemas.microsoft.com/office/powerpoint/2010/main" val="277255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0BED7-0857-46CC-80FB-AA881878A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itchFamily="18" charset="0"/>
              </a:rPr>
              <a:t>Preaching Like Paul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3F8A2-DA2C-4E9A-B77F-EB7678E4C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36" y="1825625"/>
            <a:ext cx="8738648" cy="4328877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Paul preached what was needed.</a:t>
            </a:r>
          </a:p>
          <a:p>
            <a:pPr lvl="1"/>
            <a:r>
              <a:rPr lang="en-US" sz="3200" dirty="0"/>
              <a:t>To unbelieving Jews who rejected Christ, beginning with their law, Paul preached the truth about the person of Christ. (Acts 13)</a:t>
            </a:r>
          </a:p>
          <a:p>
            <a:pPr lvl="1"/>
            <a:r>
              <a:rPr lang="en-US" sz="3200" dirty="0"/>
              <a:t>In Athens, Paul preached the truth about the one true God. (Acts 17:16-33)</a:t>
            </a:r>
          </a:p>
          <a:p>
            <a:pPr lvl="1"/>
            <a:r>
              <a:rPr lang="en-US" sz="3200" dirty="0"/>
              <a:t>To Felix and Drusilla, Paul </a:t>
            </a:r>
            <a:r>
              <a:rPr lang="en-US" sz="3200" i="1" dirty="0"/>
              <a:t>“reasoned about righteousness, self-control, and the judgment to come.”</a:t>
            </a:r>
            <a:r>
              <a:rPr lang="en-US" sz="3200" dirty="0"/>
              <a:t> (Acts 24:25)</a:t>
            </a:r>
          </a:p>
        </p:txBody>
      </p:sp>
    </p:spTree>
    <p:extLst>
      <p:ext uri="{BB962C8B-B14F-4D97-AF65-F5344CB8AC3E}">
        <p14:creationId xmlns:p14="http://schemas.microsoft.com/office/powerpoint/2010/main" val="184308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0BED7-0857-46CC-80FB-AA881878A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itchFamily="18" charset="0"/>
              </a:rPr>
              <a:t>Preaching Like Paul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3F8A2-DA2C-4E9A-B77F-EB7678E4C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09" y="1825624"/>
            <a:ext cx="8757501" cy="4909036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Paul declared</a:t>
            </a:r>
            <a:r>
              <a:rPr lang="en-US" sz="3200" dirty="0"/>
              <a:t> </a:t>
            </a:r>
            <a:r>
              <a:rPr lang="en-US" sz="3200" i="1" dirty="0"/>
              <a:t>“</a:t>
            </a:r>
            <a:r>
              <a:rPr lang="en-US" sz="3200" b="1" i="1" dirty="0"/>
              <a:t>the whole counsel of God</a:t>
            </a:r>
            <a:r>
              <a:rPr lang="en-US" sz="3200" i="1" dirty="0"/>
              <a:t>.”</a:t>
            </a:r>
            <a:r>
              <a:rPr lang="en-US" sz="3200" dirty="0"/>
              <a:t> </a:t>
            </a:r>
            <a:br>
              <a:rPr lang="en-US" sz="3200" b="1" dirty="0"/>
            </a:br>
            <a:r>
              <a:rPr lang="en-US" sz="3200" b="1" dirty="0"/>
              <a:t>(Acts 20:27)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Paul was not adverse to calling names.</a:t>
            </a:r>
            <a:endParaRPr lang="en-US" sz="3200" dirty="0"/>
          </a:p>
          <a:p>
            <a:pPr lvl="1"/>
            <a:r>
              <a:rPr lang="en-US" sz="2800" dirty="0"/>
              <a:t>Hymenaeus and Alexander whom he </a:t>
            </a:r>
            <a:r>
              <a:rPr lang="en-US" sz="2800" i="1" dirty="0"/>
              <a:t>“delivered unto Satan that they may learn not to blaspheme.”</a:t>
            </a:r>
            <a:br>
              <a:rPr lang="en-US" sz="2800" i="1" dirty="0"/>
            </a:br>
            <a:r>
              <a:rPr lang="en-US" sz="2800" dirty="0"/>
              <a:t>(1 Timothy 1:20)</a:t>
            </a:r>
          </a:p>
          <a:p>
            <a:pPr lvl="1"/>
            <a:r>
              <a:rPr lang="en-US" sz="2800" dirty="0"/>
              <a:t>Hymenaeus and Philetus who had </a:t>
            </a:r>
            <a:r>
              <a:rPr lang="en-US" sz="2800" i="1" dirty="0"/>
              <a:t>“strayed concerning the truth.”</a:t>
            </a:r>
            <a:r>
              <a:rPr lang="en-US" sz="2800" dirty="0"/>
              <a:t> (2 Timothy 2:17-18)</a:t>
            </a:r>
          </a:p>
          <a:p>
            <a:pPr lvl="1"/>
            <a:r>
              <a:rPr lang="en-US" sz="2800" i="1" dirty="0"/>
              <a:t>“Demas has forsaken me” </a:t>
            </a:r>
            <a:r>
              <a:rPr lang="en-US" sz="2800" dirty="0"/>
              <a:t>and that</a:t>
            </a:r>
            <a:r>
              <a:rPr lang="en-US" sz="2800" i="1" dirty="0"/>
              <a:t> “Alexander the coppersmith did me much harm.”</a:t>
            </a:r>
            <a:r>
              <a:rPr lang="en-US" sz="2800" dirty="0"/>
              <a:t> (2 Timothy 4:10, 14)</a:t>
            </a:r>
          </a:p>
          <a:p>
            <a:pPr lvl="1"/>
            <a:r>
              <a:rPr lang="en-US" sz="2800" dirty="0"/>
              <a:t>Peter was guilty of hypocrisy. (Galatians 2:11-13)</a:t>
            </a:r>
          </a:p>
        </p:txBody>
      </p:sp>
    </p:spTree>
    <p:extLst>
      <p:ext uri="{BB962C8B-B14F-4D97-AF65-F5344CB8AC3E}">
        <p14:creationId xmlns:p14="http://schemas.microsoft.com/office/powerpoint/2010/main" val="1714169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0BED7-0857-46CC-80FB-AA881878A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itchFamily="18" charset="0"/>
              </a:rPr>
              <a:t>Preaching Like Paul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3F8A2-DA2C-4E9A-B77F-EB7678E4C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1504950"/>
            <a:ext cx="8783719" cy="4483279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Paul was passionate when he encountered those who were perverting the gospel.</a:t>
            </a:r>
            <a:r>
              <a:rPr lang="en-US" dirty="0"/>
              <a:t> </a:t>
            </a:r>
            <a:r>
              <a:rPr lang="en-US" sz="2400" dirty="0"/>
              <a:t>(Acts 15:2; Galatians 2:5)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Paul was concerned about the purity of the church.</a:t>
            </a:r>
            <a:endParaRPr lang="en-US" dirty="0"/>
          </a:p>
          <a:p>
            <a:pPr lvl="1"/>
            <a:r>
              <a:rPr lang="en-US" dirty="0"/>
              <a:t>He charged the brethren in Corinth to </a:t>
            </a:r>
            <a:r>
              <a:rPr lang="en-US" i="1" dirty="0"/>
              <a:t>“deliver such a one unto Satan,” </a:t>
            </a:r>
            <a:r>
              <a:rPr lang="en-US" dirty="0"/>
              <a:t>declaring </a:t>
            </a:r>
            <a:r>
              <a:rPr lang="en-US" i="1" dirty="0"/>
              <a:t>“that a little leaven leavens the whole lump.”</a:t>
            </a:r>
            <a:r>
              <a:rPr lang="en-US" dirty="0"/>
              <a:t> (1 Corinthians 5:5-6)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Paul was humble.</a:t>
            </a:r>
          </a:p>
          <a:p>
            <a:pPr lvl="1"/>
            <a:r>
              <a:rPr lang="en-US" dirty="0"/>
              <a:t> </a:t>
            </a:r>
            <a:r>
              <a:rPr lang="en-US" i="1" dirty="0"/>
              <a:t>“Chief” </a:t>
            </a:r>
            <a:r>
              <a:rPr lang="en-US" dirty="0"/>
              <a:t>of sinners (1 Timothy 1:15).</a:t>
            </a:r>
          </a:p>
          <a:p>
            <a:pPr lvl="1"/>
            <a:r>
              <a:rPr lang="en-US" i="1" dirty="0"/>
              <a:t>“Less than the least of all saints”</a:t>
            </a:r>
            <a:r>
              <a:rPr lang="en-US" dirty="0"/>
              <a:t> (Ephesians 3:8).</a:t>
            </a:r>
          </a:p>
          <a:p>
            <a:pPr lvl="1"/>
            <a:r>
              <a:rPr lang="en-US" dirty="0"/>
              <a:t> Preached </a:t>
            </a:r>
            <a:r>
              <a:rPr lang="en-US" i="1" dirty="0"/>
              <a:t>“Christ and him crucified”</a:t>
            </a:r>
            <a:r>
              <a:rPr lang="en-US" dirty="0"/>
              <a:t> (1 Corinthians 2:2); he did not elevate himself.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056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0BED7-0857-46CC-80FB-AA881878A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13095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itchFamily="18" charset="0"/>
              </a:rPr>
              <a:t>Preaching Like Paul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3F8A2-DA2C-4E9A-B77F-EB7678E4C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02" y="1134505"/>
            <a:ext cx="8842342" cy="5684633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Paul preached when he was supported (Philippians 4:15-16) and when he was not.</a:t>
            </a:r>
            <a:endParaRPr lang="en-US" sz="3200" dirty="0"/>
          </a:p>
          <a:p>
            <a:pPr lvl="1"/>
            <a:r>
              <a:rPr lang="en-US" sz="2800" dirty="0"/>
              <a:t>Labored </a:t>
            </a:r>
            <a:r>
              <a:rPr lang="en-US" sz="2800" i="1" dirty="0"/>
              <a:t>“night and day,” </a:t>
            </a:r>
            <a:r>
              <a:rPr lang="en-US" sz="2800" dirty="0"/>
              <a:t>not being a burden to any, in his effort to preach </a:t>
            </a:r>
            <a:r>
              <a:rPr lang="en-US" sz="2800" i="1" dirty="0"/>
              <a:t>“the gospel of God”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(1 Thessalonians 2:9).</a:t>
            </a:r>
          </a:p>
          <a:p>
            <a:pPr lvl="1"/>
            <a:r>
              <a:rPr lang="en-US" sz="2800" dirty="0"/>
              <a:t>He taught that brethren ought to support men who preach (1 Corinthians 9; 11:8-9), but this was not a factor in determining whether or not he would preach!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Paul was no quitter</a:t>
            </a:r>
            <a:r>
              <a:rPr lang="en-US" sz="3200" dirty="0"/>
              <a:t>. (Philippians 3:13-14)</a:t>
            </a:r>
          </a:p>
          <a:p>
            <a:pPr lvl="1"/>
            <a:r>
              <a:rPr lang="en-US" sz="2800" dirty="0"/>
              <a:t>He endured when he was in trouble. (2 Corinthians 11:23ff)</a:t>
            </a:r>
          </a:p>
          <a:p>
            <a:pPr lvl="1"/>
            <a:r>
              <a:rPr lang="en-US" sz="2800" dirty="0"/>
              <a:t>It is probable that very few churches of Christ today would tolerate a preacher like Paul!</a:t>
            </a:r>
          </a:p>
        </p:txBody>
      </p:sp>
    </p:spTree>
    <p:extLst>
      <p:ext uri="{BB962C8B-B14F-4D97-AF65-F5344CB8AC3E}">
        <p14:creationId xmlns:p14="http://schemas.microsoft.com/office/powerpoint/2010/main" val="132141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0BED7-0857-46CC-80FB-AA881878A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itchFamily="18" charset="0"/>
              </a:rPr>
              <a:t>Preaching Like Paul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3F8A2-DA2C-4E9A-B77F-EB7678E4C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436564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Paul was tactful.</a:t>
            </a:r>
            <a:r>
              <a:rPr lang="en-US" sz="3200" i="1" dirty="0"/>
              <a:t> “Grace to you and peace from God your Father and the Lord Jesus Christ.”</a:t>
            </a:r>
            <a:r>
              <a:rPr lang="en-US" sz="3200" dirty="0"/>
              <a:t> (10 times) NOTE: Philemon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/>
              <a:t>Paul was happy.</a:t>
            </a:r>
            <a:r>
              <a:rPr lang="en-US" sz="3200" dirty="0"/>
              <a:t> (Philippians 4:6, 11;</a:t>
            </a:r>
            <a:br>
              <a:rPr lang="en-US" sz="3200" dirty="0"/>
            </a:br>
            <a:r>
              <a:rPr lang="en-US" sz="3200" dirty="0"/>
              <a:t>2 Timothy 4:6-8, 18)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181116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754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Georgia</vt:lpstr>
      <vt:lpstr>Wingdings</vt:lpstr>
      <vt:lpstr>1_Office Theme</vt:lpstr>
      <vt:lpstr>Preaching Like Paul</vt:lpstr>
      <vt:lpstr>Paul’s Effectiveness Lay In Many Things</vt:lpstr>
      <vt:lpstr>Paul’s Effectiveness Lay In Many Things </vt:lpstr>
      <vt:lpstr>Preaching Like Paul</vt:lpstr>
      <vt:lpstr>Preaching Like Paul</vt:lpstr>
      <vt:lpstr>Preaching Like Paul</vt:lpstr>
      <vt:lpstr>Preaching Like Paul</vt:lpstr>
      <vt:lpstr>Preaching Like Paul</vt:lpstr>
      <vt:lpstr>Preaching Like Paul</vt:lpstr>
      <vt:lpstr>Preaching Like Paul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Preaching Like Paul</dc:title>
  <dc:creator>mgalloway2715@gmail.com</dc:creator>
  <cp:lastModifiedBy>Richard Lidh</cp:lastModifiedBy>
  <cp:revision>22</cp:revision>
  <cp:lastPrinted>2020-07-12T14:47:36Z</cp:lastPrinted>
  <dcterms:created xsi:type="dcterms:W3CDTF">2020-07-12T13:08:57Z</dcterms:created>
  <dcterms:modified xsi:type="dcterms:W3CDTF">2020-07-12T14:47:39Z</dcterms:modified>
</cp:coreProperties>
</file>